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ott, Rachel C" initials="SRC" lastIdx="1" clrIdx="0">
    <p:extLst>
      <p:ext uri="{19B8F6BF-5375-455C-9EA6-DF929625EA0E}">
        <p15:presenceInfo xmlns:p15="http://schemas.microsoft.com/office/powerpoint/2012/main" userId="S-1-5-21-3031243810-1567314905-2332474600-2345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54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9" d="100"/>
          <a:sy n="59" d="100"/>
        </p:scale>
        <p:origin x="25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27T16:05:02.235" idx="1">
    <p:pos x="4896" y="165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675C-00F7-4B85-86D9-E7B3B943024B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9E89-190B-44E3-A6D5-157FF0EF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95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675C-00F7-4B85-86D9-E7B3B943024B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9E89-190B-44E3-A6D5-157FF0EF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38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675C-00F7-4B85-86D9-E7B3B943024B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9E89-190B-44E3-A6D5-157FF0EF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78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675C-00F7-4B85-86D9-E7B3B943024B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9E89-190B-44E3-A6D5-157FF0EF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1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675C-00F7-4B85-86D9-E7B3B943024B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9E89-190B-44E3-A6D5-157FF0EF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32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675C-00F7-4B85-86D9-E7B3B943024B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9E89-190B-44E3-A6D5-157FF0EF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1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675C-00F7-4B85-86D9-E7B3B943024B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9E89-190B-44E3-A6D5-157FF0EF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27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675C-00F7-4B85-86D9-E7B3B943024B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9E89-190B-44E3-A6D5-157FF0EF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0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675C-00F7-4B85-86D9-E7B3B943024B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9E89-190B-44E3-A6D5-157FF0EF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9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675C-00F7-4B85-86D9-E7B3B943024B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9E89-190B-44E3-A6D5-157FF0EF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675C-00F7-4B85-86D9-E7B3B943024B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9E89-190B-44E3-A6D5-157FF0EF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F675C-00F7-4B85-86D9-E7B3B943024B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09E89-190B-44E3-A6D5-157FF0EF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2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216" y="107437"/>
            <a:ext cx="7772400" cy="9797143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5588938" y="636843"/>
            <a:ext cx="228600" cy="5061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632698" y="1766231"/>
            <a:ext cx="228600" cy="5061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2921482" flipH="1">
            <a:off x="5679253" y="2509153"/>
            <a:ext cx="276570" cy="555172"/>
          </a:xfrm>
          <a:prstGeom prst="downArrow">
            <a:avLst>
              <a:gd name="adj1" fmla="val 50000"/>
              <a:gd name="adj2" fmla="val 576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5457650" y="3548301"/>
            <a:ext cx="228600" cy="5061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5365991" y="4736283"/>
            <a:ext cx="228600" cy="5061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114362" y="7188702"/>
            <a:ext cx="512067" cy="32657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092339" y="2786739"/>
            <a:ext cx="173082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, 4</a:t>
            </a:r>
            <a:r>
              <a:rPr lang="en-US" b="1" baseline="30000" dirty="0" smtClean="0"/>
              <a:t>th</a:t>
            </a:r>
            <a:r>
              <a:rPr lang="en-US" b="1" dirty="0" smtClean="0"/>
              <a:t> and 5</a:t>
            </a:r>
            <a:r>
              <a:rPr lang="en-US" b="1" baseline="30000" dirty="0" smtClean="0"/>
              <a:t>th</a:t>
            </a:r>
            <a:r>
              <a:rPr lang="en-US" b="1" dirty="0" smtClean="0"/>
              <a:t> grade gate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69671" y="7351988"/>
            <a:ext cx="173082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K, 1</a:t>
            </a:r>
            <a:r>
              <a:rPr lang="en-US" b="1" baseline="30000" dirty="0" smtClean="0"/>
              <a:t>st</a:t>
            </a:r>
            <a:r>
              <a:rPr lang="en-US" b="1" dirty="0" smtClean="0"/>
              <a:t>, 2</a:t>
            </a:r>
            <a:r>
              <a:rPr lang="en-US" b="1" baseline="30000" dirty="0" smtClean="0"/>
              <a:t>nd</a:t>
            </a:r>
            <a:r>
              <a:rPr lang="en-US" b="1" dirty="0" smtClean="0"/>
              <a:t> grade gate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23168" y="163340"/>
            <a:ext cx="1730829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Enter down Backer Way SCHOOL ZONE 15 MPH</a:t>
            </a:r>
            <a:endParaRPr lang="en-US" b="1" dirty="0"/>
          </a:p>
        </p:txBody>
      </p:sp>
      <p:sp>
        <p:nvSpPr>
          <p:cNvPr id="18" name="Right Arrow 17"/>
          <p:cNvSpPr/>
          <p:nvPr/>
        </p:nvSpPr>
        <p:spPr>
          <a:xfrm>
            <a:off x="3927983" y="3298402"/>
            <a:ext cx="512067" cy="32657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890355" y="5812983"/>
            <a:ext cx="1730829" cy="14773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Exit: Left turn only. Exit out Backer Way SCHOOL ZONE 15 MPH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643573" y="4304210"/>
            <a:ext cx="2827783" cy="646331"/>
          </a:xfrm>
          <a:prstGeom prst="rect">
            <a:avLst/>
          </a:prstGeom>
          <a:solidFill>
            <a:srgbClr val="DC54D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Drop off in the drive way. Students walk to gates</a:t>
            </a:r>
            <a:endParaRPr lang="en-US" b="1" dirty="0"/>
          </a:p>
        </p:txBody>
      </p:sp>
      <p:sp>
        <p:nvSpPr>
          <p:cNvPr id="21" name="Right Arrow 20"/>
          <p:cNvSpPr/>
          <p:nvPr/>
        </p:nvSpPr>
        <p:spPr>
          <a:xfrm rot="19016061">
            <a:off x="5447201" y="5327227"/>
            <a:ext cx="599594" cy="29651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flipV="1">
            <a:off x="4688582" y="3960980"/>
            <a:ext cx="638136" cy="396848"/>
          </a:xfrm>
          <a:prstGeom prst="rightArrow">
            <a:avLst/>
          </a:prstGeom>
          <a:solidFill>
            <a:srgbClr val="DC54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6367176">
            <a:off x="5819362" y="4564831"/>
            <a:ext cx="599594" cy="29651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6200000">
            <a:off x="5909676" y="3053887"/>
            <a:ext cx="599064" cy="30806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6200000">
            <a:off x="5915184" y="1617974"/>
            <a:ext cx="599594" cy="29651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6200000">
            <a:off x="5859509" y="408105"/>
            <a:ext cx="599594" cy="29651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09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1750</TotalTime>
  <Words>47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Washoe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Scott, Rachel C</dc:creator>
  <cp:lastModifiedBy>Scott, Rachel C</cp:lastModifiedBy>
  <cp:revision>6</cp:revision>
  <dcterms:created xsi:type="dcterms:W3CDTF">2021-07-26T18:13:49Z</dcterms:created>
  <dcterms:modified xsi:type="dcterms:W3CDTF">2021-07-27T23:24:03Z</dcterms:modified>
</cp:coreProperties>
</file>